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9"/>
  </p:normalViewPr>
  <p:slideViewPr>
    <p:cSldViewPr snapToGrid="0" snapToObjects="1">
      <p:cViewPr varScale="1">
        <p:scale>
          <a:sx n="56" d="100"/>
          <a:sy n="56"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Κενή">
    <p:spTree>
      <p:nvGrpSpPr>
        <p:cNvPr id="1" name=""/>
        <p:cNvGrpSpPr/>
        <p:nvPr/>
      </p:nvGrpSpPr>
      <p:grpSpPr>
        <a:xfrm>
          <a:off x="0" y="0"/>
          <a:ext cx="0" cy="0"/>
          <a:chOff x="0" y="0"/>
          <a:chExt cx="0" cy="0"/>
        </a:xfrm>
      </p:grpSpPr>
      <p:sp>
        <p:nvSpPr>
          <p:cNvPr id="128"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t>Οι προγραμματιστές αναφέρονται σε τμήματα κειμένου ως συμβολοσειρές. Στην τελευταία μας άσκηση, δημιουργήσαμε τη συμβολοσειρά "Hello world!". </a:t>
            </a:r>
          </a:p>
          <a:p>
            <a:pPr marL="0" indent="0">
              <a:buClrTx/>
              <a:buSzTx/>
              <a:buFontTx/>
              <a:buNone/>
            </a:pPr>
            <a:r>
              <a:t>Στην Python μια συμβολοσειρά περιβάλλεται από διπλά εισαγωγικά ("Hello world") ή με μονά εισαγωγικά (‘Hello world’). Δεν έχει σημασία ποιο είδος χρησιμοποιείτε, απλώς να είστε συνεπείς.</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Το Division (διαίρεση) μπορεί να ρίξει το δικό του ειδικό σφάλμα: </a:t>
            </a:r>
            <a:r>
              <a:rPr>
                <a:solidFill>
                  <a:srgbClr val="AA1728"/>
                </a:solidFill>
              </a:rPr>
              <a:t>ZeroDivisionError</a:t>
            </a:r>
            <a:r>
              <a:t>. Η Python θα δώσει αυτό το σφάλμα όταν προσπαθεί να διαιρέσει με 0.</a:t>
            </a:r>
          </a:p>
          <a:p>
            <a:pPr marL="0" indent="0" defTabSz="759459">
              <a:spcBef>
                <a:spcPts val="3100"/>
              </a:spcBef>
              <a:buClrTx/>
              <a:buSzTx/>
              <a:buFontTx/>
              <a:buNone/>
              <a:defRPr sz="4600"/>
            </a:pPr>
            <a:endParaRPr/>
          </a:p>
          <a:p>
            <a:pPr marL="0" indent="0" defTabSz="759459">
              <a:spcBef>
                <a:spcPts val="3100"/>
              </a:spcBef>
              <a:buClrTx/>
              <a:buSzTx/>
              <a:buFontTx/>
              <a:buNone/>
              <a:defRPr sz="4600"/>
            </a:pPr>
            <a:r>
              <a:t>Οι μαθηματικές πράξεις στο Python ακολουθούν την </a:t>
            </a:r>
            <a:r>
              <a:rPr u="sng">
                <a:hlinkClick r:id="rId2"/>
              </a:rPr>
              <a:t>order of operations</a:t>
            </a:r>
            <a:r>
              <a:rPr>
                <a:solidFill>
                  <a:srgbClr val="484848"/>
                </a:solidFill>
              </a:rPr>
              <a:t>.</a:t>
            </a:r>
          </a:p>
          <a:p>
            <a:pPr marL="0" indent="0" defTabSz="759459">
              <a:spcBef>
                <a:spcPts val="3100"/>
              </a:spcBef>
              <a:buClrTx/>
              <a:buSzTx/>
              <a:buFontTx/>
              <a:buNone/>
              <a:defRPr sz="4600">
                <a:solidFill>
                  <a:srgbClr val="EF4E47"/>
                </a:solidFill>
              </a:defRPr>
            </a:pPr>
            <a:endParaRPr>
              <a:solidFill>
                <a:srgbClr val="484848"/>
              </a:solidFill>
            </a:endParaRPr>
          </a:p>
          <a:p>
            <a:pPr marL="0" indent="0" defTabSz="759459">
              <a:spcBef>
                <a:spcPts val="3100"/>
              </a:spcBef>
              <a:buClrTx/>
              <a:buSzTx/>
              <a:buFontTx/>
              <a:buNone/>
              <a:defRPr sz="4600"/>
            </a:pPr>
            <a:r>
              <a:rPr u="sng">
                <a:hlinkClick r:id="rId3"/>
              </a:rPr>
              <a:t>Mathematics 2 = 1  Can you Prove it ?</a:t>
            </a:r>
          </a:p>
          <a:p>
            <a:pPr marL="0" indent="0" defTabSz="759459">
              <a:spcBef>
                <a:spcPts val="3100"/>
              </a:spcBef>
              <a:buClrTx/>
              <a:buSzTx/>
              <a:buFontTx/>
              <a:buNone/>
              <a:defRPr sz="4600"/>
            </a:pPr>
            <a:r>
              <a:rPr u="sng">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mc:Choice xmlns:a14="http://schemas.microsoft.com/office/drawing/2010/main"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t>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a:p>
          <a:p>
            <a:pPr marL="0" indent="0">
              <a:buClrTx/>
              <a:buSzTx/>
              <a:buFontTx/>
              <a:buNone/>
            </a:pPr>
            <a:r>
              <a:t>Κείμενο που γράφεται σε ένα πρόγραμμα αλλά δεν εκτελείται από τον υπολογιστή ονομάζεται σχόλιο. Η Python ερμηνεύει οτιδήποτε μετά το # ως σχόλιο.</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Στιγμιότυπο 2020-08-16, 9.51.29 μμ.png" descr="Στιγμιότυπο 2020-08-16, 9.51.29 μμ.png"/>
          <p:cNvPicPr>
            <a:picLocks noGrp="1" noChangeAspect="1"/>
          </p:cNvPicPr>
          <p:nvPr>
            <p:ph type="pic" idx="21"/>
          </p:nvPr>
        </p:nvPicPr>
        <p:blipFill>
          <a:blip r:embed="rId2"/>
          <a:srcRect/>
          <a:stretch>
            <a:fillRect/>
          </a:stretch>
        </p:blipFill>
        <p:spPr>
          <a:xfrm>
            <a:off x="12636500" y="3846270"/>
            <a:ext cx="10795000" cy="2184142"/>
          </a:xfrm>
          <a:prstGeom prst="rect">
            <a:avLst/>
          </a:prstGeom>
          <a:ln w="12700">
            <a:miter lim="400000"/>
          </a:ln>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Παρέχετε πλαίσιο για το γιατί κάτι γράφεται με τον τρόπο που είναι:</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Αγνοήστε μια γραμμή κώδικα και δείτε πώς θα εκτελεστεί ένα πρόγραμμα χωρίς αυτό:</a:t>
            </a:r>
          </a:p>
        </p:txBody>
      </p:sp>
      <p:pic>
        <p:nvPicPr>
          <p:cNvPr id="164" name="Στιγμιότυπο 2020-08-16, 9.53.29 μμ.png" descr="Στιγμιότυπο 2020-08-16, 9.53.29 μμ.png"/>
          <p:cNvPicPr>
            <a:picLocks noChangeAspect="1"/>
          </p:cNvPicPr>
          <p:nvPr/>
        </p:nvPicPr>
        <p:blipFill>
          <a:blip r:embed="rId3"/>
          <a:stretch>
            <a:fillRect/>
          </a:stretch>
        </p:blipFill>
        <p:spPr>
          <a:xfrm>
            <a:off x="12633693" y="6733991"/>
            <a:ext cx="10800615" cy="2185278"/>
          </a:xfrm>
          <a:prstGeom prst="rect">
            <a:avLst/>
          </a:prstGeom>
          <a:ln w="12700">
            <a:miter lim="400000"/>
          </a:ln>
        </p:spPr>
      </p:pic>
      <p:pic>
        <p:nvPicPr>
          <p:cNvPr id="165" name="Στιγμιότυπο 2020-08-16, 9.55.30 μμ.png" descr="Στιγμιότυπο 2020-08-16, 9.55.30 μμ.png"/>
          <p:cNvPicPr>
            <a:picLocks noChangeAspect="1"/>
          </p:cNvPicPr>
          <p:nvPr/>
        </p:nvPicPr>
        <p:blipFill>
          <a:blip r:embed="rId4"/>
          <a:stretch>
            <a:fillRect/>
          </a:stretch>
        </p:blipFill>
        <p:spPr>
          <a:xfrm>
            <a:off x="12633693" y="9738808"/>
            <a:ext cx="10800615" cy="2304443"/>
          </a:xfrm>
          <a:prstGeom prst="rect">
            <a:avLst/>
          </a:prstGeom>
          <a:ln w="12700">
            <a:miter lim="400000"/>
          </a:ln>
        </p:spPr>
      </p:pic>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t>“Η τεκμηρίωση είναι ένα σημαντικό βήμα στον προγραμματισμό.”</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t>Οι εκτυπωμένες λέξεις που εμφανίζονται ως αποτέλεσμα της λειτουργίας    print() αναφέρονται ως έξοδος. Το αποτέλεσμα αυτού του παραδείγματος  - προγράμματος είναι:</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2837</Words>
  <Application>Microsoft Macintosh PowerPoint</Application>
  <PresentationFormat>Προσαρμογή</PresentationFormat>
  <Paragraphs>221</Paragraphs>
  <Slides>40</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40</vt:i4>
      </vt:variant>
    </vt:vector>
  </HeadingPairs>
  <TitlesOfParts>
    <vt:vector size="49" baseType="lpstr">
      <vt:lpstr>Avenir Next Regular</vt:lpstr>
      <vt:lpstr>Cambria Math</vt:lpstr>
      <vt:lpstr>Futura</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Ioannis E. Kommas</cp:lastModifiedBy>
  <cp:revision>2</cp:revision>
  <dcterms:modified xsi:type="dcterms:W3CDTF">2020-10-18T14:54:41Z</dcterms:modified>
</cp:coreProperties>
</file>